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8" r:id="rId3"/>
    <p:sldId id="270" r:id="rId4"/>
    <p:sldId id="267" r:id="rId5"/>
    <p:sldId id="263" r:id="rId6"/>
    <p:sldId id="271" r:id="rId7"/>
    <p:sldId id="260" r:id="rId8"/>
    <p:sldId id="266" r:id="rId9"/>
    <p:sldId id="273" r:id="rId10"/>
    <p:sldId id="27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CCD18375-B23D-4D32-9AA8-46AB49B694AE}">
          <p14:sldIdLst>
            <p14:sldId id="262"/>
          </p14:sldIdLst>
        </p14:section>
        <p14:section name="Agenda" id="{F32F88D1-C312-4F8B-A68C-48081D5D3297}">
          <p14:sldIdLst>
            <p14:sldId id="268"/>
          </p14:sldIdLst>
        </p14:section>
        <p14:section name="Orga" id="{9C60C388-832C-4559-90BB-A7BAA2F121C1}">
          <p14:sldIdLst>
            <p14:sldId id="270"/>
          </p14:sldIdLst>
        </p14:section>
        <p14:section name="Participation" id="{9C9FDC56-B50F-429A-9808-748BB9B9CBE2}">
          <p14:sldIdLst>
            <p14:sldId id="267"/>
          </p14:sldIdLst>
        </p14:section>
        <p14:section name="Group Activity" id="{8603DA92-7B79-4EA9-A6A1-4A5B942B8F70}">
          <p14:sldIdLst>
            <p14:sldId id="263"/>
          </p14:sldIdLst>
        </p14:section>
        <p14:section name="Example" id="{F957F2E5-BD70-42A8-A7CB-288DB80AAB52}">
          <p14:sldIdLst>
            <p14:sldId id="271"/>
          </p14:sldIdLst>
        </p14:section>
        <p14:section name="Questions" id="{6D8D5A72-868D-42CF-8B0E-06330D3FA263}">
          <p14:sldIdLst>
            <p14:sldId id="260"/>
          </p14:sldIdLst>
        </p14:section>
        <p14:section name="End of session" id="{620F64E7-13F6-4999-8987-C9C93DCDB90D}">
          <p14:sldIdLst>
            <p14:sldId id="266"/>
          </p14:sldIdLst>
        </p14:section>
        <p14:section name="Evaluation" id="{7C3F01DF-8045-499A-B41E-E33D516B703C}">
          <p14:sldIdLst>
            <p14:sldId id="273"/>
          </p14:sldIdLst>
        </p14:section>
        <p14:section name="End of semester" id="{3B6CCFA6-DFE3-4CDD-A015-800864C073F4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16A"/>
    <a:srgbClr val="E6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426" y="18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2AC2-B0FC-5F67-6AE0-EEE9986C5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F1D8C-9F1A-2743-067E-ECB1FF763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38353-303B-CF49-673D-9739BF81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433D-B8C8-0432-F6E0-C4F43A0B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FA26-12AE-1094-B72A-86F54DFE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37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9E3-1E7A-8C94-43B1-99A7935C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D658E-5CB4-D169-4054-8FB69792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B4AC-2BBA-3256-243F-B660A159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E067-8F80-6F9F-D32B-ADD053A0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A2C2-019E-B324-8325-A220EFB3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2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08955-D92A-7C8F-1D84-87A6F5DB3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631C3-9C3B-E0C6-790F-8A61721BF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9304D-C1FD-E30A-E65B-BB7DEC78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8633C-8403-2253-CEF8-B8C8CF70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0A2C6-446A-3FF1-5B70-9CA182C9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1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B13E-4814-800B-CCE3-C9BF22EA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F39-FD99-18A0-554E-88534F37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9AED-B1CE-431E-8C22-CBD48BA4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68589-F57C-47D9-2837-DB113503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E5102-BDC6-0B0A-4703-B2840AA6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19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8AD4-38D0-CE55-816D-F4F1BFDD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566F-CFDC-34A3-C207-42885F158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5973-DCF8-5A0E-99A2-2D54FCD3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F5DC6-9A92-8E17-68C0-47725D4E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EF7AC-D30F-67F5-AA7F-8829B888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51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AF30-CC1C-5F25-9E09-95F8A12A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4846-1D8A-954B-DE15-17C9930CE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7A3F-B6CE-FDB4-E5D2-6DD72230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65184-8FA0-7866-7EF3-62D5B5D5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BFCD0-977D-1DC9-E6D2-0BBDE9F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B992F-E859-B2E3-9895-8B116765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4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8DDA-7779-65DE-7FC8-946D23CD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E5F4C-C1FA-C808-2FFB-E299084AA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0735-E914-B8F0-08CE-8037A27D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54F0B-9261-01F5-6409-4C6DD04B1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ADEB1-F587-E4D4-F87F-7D5E028C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FA07A-D368-7DAD-AD60-0273C143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3556-E6C6-C171-8652-EC5A31F7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9BF04-9B83-1807-794D-859F888B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F9F-3407-0F47-432B-342BDCAC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1CE6E-2313-684A-157A-45A4D63D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B438-512B-12DD-C77D-7FD1BB8B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EE531-612E-AE34-1303-D5C48D69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1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D85E5-8D58-BB43-2584-556A6D3B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E766-6655-8020-9484-63569E43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B37B6-51BB-D787-B345-BA165622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97BF-D48B-3304-4133-86C2EC8C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17F8-B3ED-CA3F-EFCA-507B0F4B5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7F3F1-7A60-D74F-828E-12D4A83CC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CB908-CADC-0496-A2F4-2F4B8AE1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277E8-3F9B-03E7-31A6-CA8E994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8565-F25E-BC4D-7F43-8A57100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26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A70E-F5C2-CE94-D449-88BD5D6E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5C764-3C79-2CBF-A6C2-95E24C1ED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2E07B-1DA4-DD1B-3766-9AB02B0B0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E702A-5D5D-26F3-E886-F0AF3180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BC4DE-134A-F4D8-3504-0D59665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8B0D-C962-58EA-87F2-734E2AFC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02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B198F-68CC-68A2-E07A-09FCA2F9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E65D-EB23-37AA-A946-F3DE043E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D6953-B969-CAA5-E592-A1ED3DE6D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43B5B-03EA-4878-8031-E8BE3E71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CE09-D387-DFA1-76CC-8F3EBBB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8992-AFC9-5E91-8A16-97BE02F61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particle graph background">
            <a:extLst>
              <a:ext uri="{FF2B5EF4-FFF2-40B4-BE49-F238E27FC236}">
                <a16:creationId xmlns:a16="http://schemas.microsoft.com/office/drawing/2014/main" id="{401997AF-3740-0261-E4E0-7F0F4308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-1" y="-1"/>
            <a:ext cx="12198439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59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bre optics abstract background">
            <a:extLst>
              <a:ext uri="{FF2B5EF4-FFF2-40B4-BE49-F238E27FC236}">
                <a16:creationId xmlns:a16="http://schemas.microsoft.com/office/drawing/2014/main" id="{77AF2A8E-B76F-22FE-1DC5-792677B7E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0" y="-1"/>
            <a:ext cx="12198438" cy="7369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40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45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peeking out a window">
            <a:extLst>
              <a:ext uri="{FF2B5EF4-FFF2-40B4-BE49-F238E27FC236}">
                <a16:creationId xmlns:a16="http://schemas.microsoft.com/office/drawing/2014/main" id="{C249123E-9787-9585-2ED1-BAF3574F3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b="9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16FBF4-62BE-48F2-4844-6DBDE7276719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6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 up of metal cogs in lock">
            <a:extLst>
              <a:ext uri="{FF2B5EF4-FFF2-40B4-BE49-F238E27FC236}">
                <a16:creationId xmlns:a16="http://schemas.microsoft.com/office/drawing/2014/main" id="{3AB6A029-6633-77FC-AC01-12CDC4FFC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1" b="146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A2AEB3-961B-EC97-5A90-61E58F7AAA87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9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finite question marks in 3D rendering">
            <a:extLst>
              <a:ext uri="{FF2B5EF4-FFF2-40B4-BE49-F238E27FC236}">
                <a16:creationId xmlns:a16="http://schemas.microsoft.com/office/drawing/2014/main" id="{0AE386FB-1CDD-146D-65ED-575C0BCF1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-6439" y="-1"/>
            <a:ext cx="12198439" cy="6858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26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covered with sticky notes.">
            <a:extLst>
              <a:ext uri="{FF2B5EF4-FFF2-40B4-BE49-F238E27FC236}">
                <a16:creationId xmlns:a16="http://schemas.microsoft.com/office/drawing/2014/main" id="{C5B5EFBA-D504-B5E2-3CA3-EE76558F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05"/>
          <a:stretch/>
        </p:blipFill>
        <p:spPr>
          <a:xfrm>
            <a:off x="0" y="1"/>
            <a:ext cx="121984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39" y="0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12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mputer script on a screen">
            <a:extLst>
              <a:ext uri="{FF2B5EF4-FFF2-40B4-BE49-F238E27FC236}">
                <a16:creationId xmlns:a16="http://schemas.microsoft.com/office/drawing/2014/main" id="{B27F7BE5-FB1E-01A4-8478-AE223468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 b="1196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D073C0-3A68-E9E4-5F63-DE02FC0E85BC}"/>
              </a:ext>
            </a:extLst>
          </p:cNvPr>
          <p:cNvSpPr/>
          <p:nvPr/>
        </p:nvSpPr>
        <p:spPr>
          <a:xfrm>
            <a:off x="0" y="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86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57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90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4A0C672-59F6-4314-FEDC-1B9031F5E6C2}"/>
              </a:ext>
            </a:extLst>
          </p:cNvPr>
          <p:cNvGrpSpPr/>
          <p:nvPr/>
        </p:nvGrpSpPr>
        <p:grpSpPr>
          <a:xfrm>
            <a:off x="-57150" y="0"/>
            <a:ext cx="12249149" cy="7369968"/>
            <a:chOff x="-57150" y="0"/>
            <a:chExt cx="12249149" cy="7369968"/>
          </a:xfrm>
        </p:grpSpPr>
        <p:pic>
          <p:nvPicPr>
            <p:cNvPr id="3" name="Picture 2" descr="Cartoon checklist and pencil">
              <a:extLst>
                <a:ext uri="{FF2B5EF4-FFF2-40B4-BE49-F238E27FC236}">
                  <a16:creationId xmlns:a16="http://schemas.microsoft.com/office/drawing/2014/main" id="{F302D4B2-89C6-DBE5-D2FE-B0E4656A2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" r="16119" b="11551"/>
            <a:stretch/>
          </p:blipFill>
          <p:spPr>
            <a:xfrm>
              <a:off x="2849880" y="0"/>
              <a:ext cx="9342119" cy="7369968"/>
            </a:xfrm>
            <a:prstGeom prst="rect">
              <a:avLst/>
            </a:prstGeom>
          </p:spPr>
        </p:pic>
        <p:pic>
          <p:nvPicPr>
            <p:cNvPr id="9" name="Picture 8" descr="Cartoon checklist and pencil">
              <a:extLst>
                <a:ext uri="{FF2B5EF4-FFF2-40B4-BE49-F238E27FC236}">
                  <a16:creationId xmlns:a16="http://schemas.microsoft.com/office/drawing/2014/main" id="{67B60E00-F30B-6618-2086-74D801668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" r="74497" b="11551"/>
            <a:stretch/>
          </p:blipFill>
          <p:spPr>
            <a:xfrm>
              <a:off x="-57150" y="0"/>
              <a:ext cx="2978150" cy="736996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55B0D3E-58FF-5188-4FF3-0FB737C11A97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64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Adrian, Christoph</dc:creator>
  <cp:lastModifiedBy>Adrian, Christoph</cp:lastModifiedBy>
  <cp:revision>10</cp:revision>
  <dcterms:created xsi:type="dcterms:W3CDTF">2022-11-13T13:15:59Z</dcterms:created>
  <dcterms:modified xsi:type="dcterms:W3CDTF">2023-02-07T12:41:16Z</dcterms:modified>
</cp:coreProperties>
</file>